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43" r:id="rId2"/>
    <p:sldMasterId id="2147483756" r:id="rId3"/>
    <p:sldMasterId id="2147483768" r:id="rId4"/>
    <p:sldMasterId id="2147483780" r:id="rId5"/>
  </p:sldMasterIdLst>
  <p:sldIdLst>
    <p:sldId id="256" r:id="rId6"/>
    <p:sldId id="257" r:id="rId7"/>
    <p:sldId id="258" r:id="rId8"/>
    <p:sldId id="259" r:id="rId9"/>
    <p:sldId id="26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9B3C"/>
    <a:srgbClr val="2A4B86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37" autoAdjust="0"/>
    <p:restoredTop sz="94660"/>
  </p:normalViewPr>
  <p:slideViewPr>
    <p:cSldViewPr snapToGrid="0">
      <p:cViewPr>
        <p:scale>
          <a:sx n="96" d="100"/>
          <a:sy n="96" d="100"/>
        </p:scale>
        <p:origin x="-72" y="-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F8F-D8A9-4AC1-BB6E-6250F3B6B703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EB75-302F-45F6-ACA4-6A6052B9B1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072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186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779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9750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924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319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426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309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7485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1063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89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283" y="1214438"/>
            <a:ext cx="5532233" cy="2387600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5283" y="3712053"/>
            <a:ext cx="5158154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F8F-D8A9-4AC1-BB6E-6250F3B6B703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EB75-302F-45F6-ACA4-6A6052B9B12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/>
          <a:stretch/>
        </p:blipFill>
        <p:spPr>
          <a:xfrm>
            <a:off x="6495644" y="176959"/>
            <a:ext cx="5696356" cy="585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200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B0939-AAA9-401C-94C1-00BA51FC8B88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748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2381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0700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942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0075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7160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6129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8090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94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725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solidFill>
          <a:srgbClr val="E29B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CAB4-6BBC-4022-AC84-36B84EC35B34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C3EA-DA0D-4A19-8B83-8DB8457E2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50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9403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F4C55-49ED-450D-94B2-336B888BF33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500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856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0506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9007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12860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5103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5733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4482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464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solidFill>
          <a:srgbClr val="A500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CAB4-6BBC-4022-AC84-36B84EC35B34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C3EA-DA0D-4A19-8B83-8DB8457E2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655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9440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9399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6A3B-A26C-4411-B217-D08182C693C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76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551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6190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4499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65842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1211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5595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696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solidFill>
          <a:srgbClr val="2A4B8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CAB4-6BBC-4022-AC84-36B84EC35B34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C3EA-DA0D-4A19-8B83-8DB8457E2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325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83291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87182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5711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B3D8-FA77-45B3-8145-ACDC6A6E1DD9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586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9CAB4-6BBC-4022-AC84-36B84EC35B34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4C3EA-DA0D-4A19-8B83-8DB8457E28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930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283" y="1214438"/>
            <a:ext cx="5532233" cy="2387600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5283" y="3712053"/>
            <a:ext cx="5158154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F8F-D8A9-4AC1-BB6E-6250F3B6B703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EB75-302F-45F6-ACA4-6A6052B9B12B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11430" y="0"/>
            <a:ext cx="5880570" cy="597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428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283" y="1214438"/>
            <a:ext cx="5532233" cy="2387600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5283" y="3712053"/>
            <a:ext cx="5158154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F8F-D8A9-4AC1-BB6E-6250F3B6B703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EB75-302F-45F6-ACA4-6A6052B9B12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47516" y="0"/>
            <a:ext cx="5844484" cy="602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9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5283" y="1214438"/>
            <a:ext cx="5532233" cy="2387600"/>
          </a:xfrm>
        </p:spPr>
        <p:txBody>
          <a:bodyPr anchor="b"/>
          <a:lstStyle>
            <a:lvl1pPr algn="l">
              <a:defRPr sz="6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5283" y="3712053"/>
            <a:ext cx="5158154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F8F-D8A9-4AC1-BB6E-6250F3B6B703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6EB75-302F-45F6-ACA4-6A6052B9B12B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47516" y="0"/>
            <a:ext cx="5808389" cy="591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79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50F8F-D8A9-4AC1-BB6E-6250F3B6B703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6EB75-302F-45F6-ACA4-6A6052B9B1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83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661" r:id="rId2"/>
    <p:sldLayoutId id="214748368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B0939-AAA9-401C-94C1-00BA51FC8B88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FAF65-539D-4136-BB6D-F3036B5ACC0A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655126" y="6187714"/>
            <a:ext cx="2312963" cy="53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549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514350" indent="-514350" algn="l" defTabSz="914400" rtl="0" eaLnBrk="1" latinLnBrk="0" hangingPunct="1">
        <a:lnSpc>
          <a:spcPct val="90000"/>
        </a:lnSpc>
        <a:spcBef>
          <a:spcPts val="1000"/>
        </a:spcBef>
        <a:buClr>
          <a:srgbClr val="E29B3C"/>
        </a:buClr>
        <a:buFont typeface="+mj-lt"/>
        <a:buAutoNum type="arabicPeriod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A5002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F4C55-49ED-450D-94B2-336B888BF33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5D27C-0CD7-471E-962A-26126B60610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655126" y="6187714"/>
            <a:ext cx="2312963" cy="53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1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29B3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2A4B86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06A3B-A26C-4411-B217-D08182C693C5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0E7B1-B0F5-4F1B-B21E-83CEA1FBCDD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655126" y="6187714"/>
            <a:ext cx="2312963" cy="53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183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29B3C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E29B3C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solidFill>
            <a:srgbClr val="E29B3C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9B3D8-FA77-45B3-8145-ACDC6A6E1DD9}" type="datetimeFigureOut">
              <a:rPr lang="en-GB" smtClean="0"/>
              <a:t>03/09/2014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027FF-46CC-4AB4-964A-BBCE6AAF760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655126" y="6187714"/>
            <a:ext cx="2312963" cy="533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486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2">
            <a:lumMod val="25000"/>
          </a:schemeClr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>
            <a:lumMod val="25000"/>
          </a:schemeClr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>
            <a:lumMod val="25000"/>
          </a:schemeClr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>
            <a:lumMod val="25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>
            <a:lumMod val="25000"/>
          </a:schemeClr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Altair Media </a:t>
            </a:r>
          </a:p>
          <a:p>
            <a:r>
              <a:rPr lang="en-GB" dirty="0" smtClean="0"/>
              <a:t>June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570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671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035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13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34323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</TotalTime>
  <Words>4</Words>
  <Application>Microsoft Office PowerPoint</Application>
  <PresentationFormat>Custom</PresentationFormat>
  <Paragraphs>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Custom Design</vt:lpstr>
      <vt:lpstr>1_Custom Design</vt:lpstr>
      <vt:lpstr>2_Custom Design</vt:lpstr>
      <vt:lpstr>3_Custom Design</vt:lpstr>
      <vt:lpstr>4_Custom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Lyndsey Best</dc:creator>
  <cp:lastModifiedBy>David Harvey</cp:lastModifiedBy>
  <cp:revision>11</cp:revision>
  <dcterms:created xsi:type="dcterms:W3CDTF">2014-06-14T10:36:59Z</dcterms:created>
  <dcterms:modified xsi:type="dcterms:W3CDTF">2014-09-03T07:52:36Z</dcterms:modified>
</cp:coreProperties>
</file>